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24" autoAdjust="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8144-A546-4A2D-A0B8-779486B29C9A}" type="datetimeFigureOut">
              <a:rPr lang="es-AR" smtClean="0"/>
              <a:pPr/>
              <a:t>01/10/2020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4D24-949D-42F5-9213-17952B29257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esentaci_n_de_Microsoft_Office_PowerPoint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Imagen" descr="Primeros&#10;gobiernos&#10;patrios&#10;Primera Junta&#10;Mayo a diciembre de 1810&#10;Junta Grande&#10;De Diciembre de 1810 a&#10;Septiembre de 1811&#10;P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03538" y="4868863"/>
          <a:ext cx="4570412" cy="3427412"/>
        </p:xfrm>
        <a:graphic>
          <a:graphicData uri="http://schemas.openxmlformats.org/presentationml/2006/ole">
            <p:oleObj spid="_x0000_s1026" name="Presentación" r:id="rId4" imgW="4570541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Alvear&#10;Tiene un tremendo problema para hacer valer su&#10;autoridad ya que muchas regiones lo&#10;desconocen por su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Álvarez Thomas&#10;Se le asocia al gobierno&#10;un grupo de personas&#10;(llamado Junta de&#10;Observación) para&#10;controlarlo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González Balcarce&#10;Gobierna sólo hasta&#10;que se reúna el&#10;Congreso ya que a éste&#10;le va a corresponder&#10;designar a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González Balcarce&#10;Gobierna sólo hasta&#10;que se reúna el&#10;Congreso ya que a éste&#10;le va a corresponder&#10;designar a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ongreso de Tucumán&#10;Se reúne en un&#10;momento difícil&#10;En el plano&#10;interno por&#10;problemas&#10;económicos,&#10;regiones que&#10;no recono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Pueyrredón&#10;Prestó apoyo a San&#10;Martín que estaba&#10;organizando el Ejército&#10;de los Andes en&#10;Mendoza&#10;Toleró la i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Rondeau&#10;Tiene que hacer frente a&#10;la oposición de algunas&#10;provincias frente a las&#10;decisiones que está&#10;tomando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io de Rondeau&#10;Tiene que hacer frente a&#10;la oposición de algunas&#10;provincias frente a las&#10;decisiones que está&#10;tomando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Imagen" descr="Primera Junta&#10;¿Cómo Surge?&#10;Los revolucionarios&#10;hacen la lista de la&#10;misma y se la&#10;entregan al Cabildo&#10;para su aprobación&#10;I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Junta Grande&#10;¿Cómo surge?&#10;Cuando se&#10;incorporan los&#10;diputados del&#10;Interior pese a la&#10;oposición de&#10;Moreno que&#10;pretendía que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Primer Triunvirato&#10;¿Cómo&#10;surge?&#10;Está en la&#10;diapositiva&#10;anterior&#10;Integrantes&#10;Juan José Paso&#10;Feliciano Chiclana&#10;Manuel de Sa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1812 – Aparecen nuevos actores políticos&#10;Militares llegados desde España&#10;(San Martín, Alvear) se suman&#10;a la causa de la re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Segundo Triunvirato&#10;¿Cómo surge?&#10;El 8 de octubre de&#10;1812 la Logia Lautaro&#10;organizó una&#10;revolución contra el&#10;primer triunvi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Asamblea del año XIII&#10;Empieza bien&#10;Toma medidas&#10;que parecen&#10;encaminadas a&#10;declarar la&#10;independencia&#10;• Aprueba el&#10;himno, el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Otras medidas de la Asamblea del año XIII&#10;Realizó una obra legislativa&#10;importante&#10;• Suprimió el tributo que&#10;tenían que pag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rectores Supremos de las&#10;Provincias Unidas&#10;El Directorio (1814-1820)&#10;Posadas&#10;Alvear Álvarez&#10;Thomas&#10;González&#10;Balcarce&#10;Pue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Presentación de Microsoft Office PowerPoint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ale</cp:lastModifiedBy>
  <cp:revision>3</cp:revision>
  <dcterms:created xsi:type="dcterms:W3CDTF">2020-09-03T14:34:28Z</dcterms:created>
  <dcterms:modified xsi:type="dcterms:W3CDTF">2020-10-02T14:38:53Z</dcterms:modified>
</cp:coreProperties>
</file>